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"/>
  </p:notesMasterIdLst>
  <p:sldIdLst>
    <p:sldId id="257" r:id="rId3"/>
    <p:sldId id="260" r:id="rId4"/>
    <p:sldId id="324" r:id="rId6"/>
    <p:sldId id="281" r:id="rId7"/>
    <p:sldId id="293" r:id="rId8"/>
    <p:sldId id="991" r:id="rId9"/>
    <p:sldId id="1012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1" autoAdjust="0"/>
    <p:restoredTop sz="94660"/>
  </p:normalViewPr>
  <p:slideViewPr>
    <p:cSldViewPr snapToGrid="0">
      <p:cViewPr>
        <p:scale>
          <a:sx n="50" d="100"/>
          <a:sy n="50" d="100"/>
        </p:scale>
        <p:origin x="360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142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48CDEB-903D-4444-BDBC-BE31B35EC09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0AB6B-172D-46C9-AB95-1771A0C4C64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138E234-A622-401D-9240-058C397D9D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138E234-A622-401D-9240-058C397D9D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1E8BB56-C91A-4686-86AB-B565F83924C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0430AB-600D-49C2-B1E4-0870282F453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00430AB-600D-49C2-B1E4-0870282F453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 userDrawn="1"/>
        </p:nvCxnSpPr>
        <p:spPr>
          <a:xfrm>
            <a:off x="947870" y="772432"/>
            <a:ext cx="8196131" cy="22213"/>
          </a:xfrm>
          <a:prstGeom prst="line">
            <a:avLst/>
          </a:prstGeom>
          <a:ln>
            <a:solidFill>
              <a:srgbClr val="B82E24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/>
        </p:nvSpPr>
        <p:spPr>
          <a:xfrm>
            <a:off x="0" y="6743700"/>
            <a:ext cx="9144000" cy="127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422275"/>
            <a:ext cx="437515" cy="426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743700"/>
            <a:ext cx="9144000" cy="127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435610"/>
            <a:ext cx="504825" cy="628650"/>
          </a:xfrm>
          <a:prstGeom prst="rect">
            <a:avLst/>
          </a:prstGeom>
        </p:spPr>
      </p:pic>
      <p:cxnSp>
        <p:nvCxnSpPr>
          <p:cNvPr id="4" name="直接连接符 3"/>
          <p:cNvCxnSpPr/>
          <p:nvPr userDrawn="1"/>
        </p:nvCxnSpPr>
        <p:spPr>
          <a:xfrm>
            <a:off x="947870" y="772432"/>
            <a:ext cx="8196131" cy="22213"/>
          </a:xfrm>
          <a:prstGeom prst="line">
            <a:avLst/>
          </a:prstGeom>
          <a:ln>
            <a:solidFill>
              <a:srgbClr val="B82E24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34E402B-9921-40FA-8360-131077676729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01EE9E8-4134-49B0-9AA7-3089E65216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94250"/>
            <a:ext cx="9144000" cy="20637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40080" y="1417955"/>
            <a:ext cx="7788593" cy="85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95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思政课程名称</a:t>
            </a:r>
            <a:r>
              <a:rPr lang="zh-CN" altLang="en-US" sz="495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思政课程名称</a:t>
            </a:r>
            <a:endParaRPr lang="zh-CN" altLang="en-US" sz="495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81296" y="3797300"/>
            <a:ext cx="6180296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1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主讲教师：张三三    联系方式：</a:t>
            </a:r>
            <a:r>
              <a:rPr lang="en-US" altLang="zh-CN" sz="21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1234567891234</a:t>
            </a:r>
            <a:endParaRPr lang="en-US" altLang="zh-CN" sz="21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540375"/>
            <a:ext cx="9144000" cy="1317625"/>
          </a:xfrm>
          <a:prstGeom prst="rect">
            <a:avLst/>
          </a:prstGeom>
        </p:spPr>
      </p:pic>
      <p:sp>
        <p:nvSpPr>
          <p:cNvPr id="4" name="TextBox 44"/>
          <p:cNvSpPr txBox="1"/>
          <p:nvPr/>
        </p:nvSpPr>
        <p:spPr>
          <a:xfrm>
            <a:off x="67310" y="186690"/>
            <a:ext cx="1326833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思源黑体" panose="020B0500000000000000" pitchFamily="34" charset="-122"/>
              </a:rPr>
              <a:t>前言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思源黑体" panose="020B0500000000000000" pitchFamily="34" charset="-122"/>
              <a:ea typeface="思源黑体" panose="020B0500000000000000" pitchFamily="34" charset="-122"/>
              <a:sym typeface="思源黑体" panose="020B0500000000000000" pitchFamily="34" charset="-122"/>
            </a:endParaRPr>
          </a:p>
        </p:txBody>
      </p:sp>
      <p:sp>
        <p:nvSpPr>
          <p:cNvPr id="5" name="Line 106"/>
          <p:cNvSpPr>
            <a:spLocks noChangeShapeType="1"/>
          </p:cNvSpPr>
          <p:nvPr/>
        </p:nvSpPr>
        <p:spPr bwMode="auto">
          <a:xfrm flipH="1">
            <a:off x="305211" y="897775"/>
            <a:ext cx="8856000" cy="0"/>
          </a:xfrm>
          <a:prstGeom prst="line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思源黑体" panose="020B0500000000000000" pitchFamily="34" charset="-122"/>
              <a:ea typeface="思源黑体" panose="020B0500000000000000" pitchFamily="34" charset="-122"/>
              <a:sym typeface="思源黑体" panose="020B05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 p14:presetBounceEnd="10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0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bldLvl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bldLvl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020695"/>
            <a:ext cx="9144000" cy="3837305"/>
          </a:xfrm>
          <a:prstGeom prst="rect">
            <a:avLst/>
          </a:prstGeom>
        </p:spPr>
      </p:pic>
      <p:sp>
        <p:nvSpPr>
          <p:cNvPr id="2" name="TextBox 44"/>
          <p:cNvSpPr txBox="1"/>
          <p:nvPr/>
        </p:nvSpPr>
        <p:spPr>
          <a:xfrm>
            <a:off x="67310" y="248920"/>
            <a:ext cx="1326833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思源黑体" panose="020B0500000000000000" pitchFamily="34" charset="-122"/>
              </a:rPr>
              <a:t>目录</a:t>
            </a:r>
            <a:endParaRPr kumimoji="0" lang="zh-CN" altLang="en-US" sz="33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思源黑体" panose="020B05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63040" y="1465580"/>
            <a:ext cx="4471511" cy="31769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ts val="39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第一章  请输入章节名称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ts val="42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第二章  请输入</a:t>
            </a: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ts val="39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第三章  请输入章节名称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fontAlgn="auto">
              <a:lnSpc>
                <a:spcPts val="39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第四章  请输入章节名称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fontAlgn="auto">
              <a:lnSpc>
                <a:spcPts val="39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第五章  请输入章节名称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fontAlgn="auto">
              <a:lnSpc>
                <a:spcPts val="3960"/>
              </a:lnSpc>
            </a:pPr>
            <a:r>
              <a:rPr lang="zh-CN" altLang="en-US" sz="21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第六章  请输入章节名称</a:t>
            </a:r>
            <a:endParaRPr lang="zh-CN" altLang="en-US" sz="21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Line 106"/>
          <p:cNvSpPr>
            <a:spLocks noChangeShapeType="1"/>
          </p:cNvSpPr>
          <p:nvPr/>
        </p:nvSpPr>
        <p:spPr bwMode="auto">
          <a:xfrm flipH="1">
            <a:off x="305211" y="897775"/>
            <a:ext cx="8856000" cy="0"/>
          </a:xfrm>
          <a:prstGeom prst="line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思源黑体" panose="020B0500000000000000" pitchFamily="34" charset="-122"/>
              <a:ea typeface="思源黑体" panose="020B0500000000000000" pitchFamily="34" charset="-122"/>
              <a:sym typeface="思源黑体" panose="020B05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05953"/>
            <a:ext cx="9144000" cy="251531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6" name="圆角矩形 5"/>
          <p:cNvSpPr/>
          <p:nvPr/>
        </p:nvSpPr>
        <p:spPr>
          <a:xfrm>
            <a:off x="396182" y="2052472"/>
            <a:ext cx="1453487" cy="1974619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19100" sx="102000" sy="102000" algn="ctr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kumimoji="1" lang="en-US" altLang="zh-CN" sz="6600" b="1" dirty="0">
                <a:latin typeface="微软雅黑" panose="020B0503020204020204" pitchFamily="34" charset="-122"/>
                <a:ea typeface="微软雅黑" panose="020B0503020204020204" pitchFamily="34" charset="-122"/>
                <a:sym typeface="思源黑体" panose="020B0500000000000000" pitchFamily="34" charset="-122"/>
              </a:rPr>
              <a:t>01</a:t>
            </a:r>
            <a:endParaRPr kumimoji="1" lang="en-US" altLang="zh-CN" sz="6600" b="1" dirty="0">
              <a:latin typeface="微软雅黑" panose="020B0503020204020204" pitchFamily="34" charset="-122"/>
              <a:ea typeface="微软雅黑" panose="020B0503020204020204" pitchFamily="34" charset="-122"/>
              <a:sym typeface="思源黑体" panose="020B0500000000000000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97093" y="1922350"/>
            <a:ext cx="2729912" cy="409955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080260" y="2459831"/>
            <a:ext cx="5389245" cy="1960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405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请在这里输入章节标题</a:t>
            </a:r>
            <a:endParaRPr lang="zh-CN" altLang="en-US" sz="40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405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请在这里输入章节标题</a:t>
            </a:r>
            <a:endParaRPr lang="zh-CN" altLang="en-US" sz="405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矩形 103"/>
          <p:cNvSpPr/>
          <p:nvPr/>
        </p:nvSpPr>
        <p:spPr>
          <a:xfrm>
            <a:off x="916623" y="300990"/>
            <a:ext cx="4382453" cy="41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100" b="1" kern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思源黑体" panose="020B0500000000000000" pitchFamily="34" charset="-122"/>
              </a:rPr>
              <a:t>第一节   请在这里输入章节名称</a:t>
            </a:r>
            <a:r>
              <a:rPr lang="zh-CN" altLang="en-US" sz="2100" kern="0" dirty="0">
                <a:solidFill>
                  <a:schemeClr val="bg2">
                    <a:lumMod val="1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思源黑体" panose="020B0500000000000000" pitchFamily="34" charset="-122"/>
              </a:rPr>
              <a:t> </a:t>
            </a:r>
            <a:endParaRPr lang="zh-CN" altLang="en-US" sz="2100" kern="0" dirty="0">
              <a:solidFill>
                <a:schemeClr val="bg2">
                  <a:lumMod val="1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思源黑体" panose="020B05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35038" y="300355"/>
            <a:ext cx="4382453" cy="4140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zh-CN" altLang="en-US" sz="2100" b="1" kern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思源黑体" panose="020B0500000000000000" pitchFamily="34" charset="-122"/>
              </a:rPr>
              <a:t>第一节   请在这里输入章节名称</a:t>
            </a:r>
            <a:r>
              <a:rPr lang="zh-CN" altLang="en-US" sz="2100" kern="0" dirty="0">
                <a:solidFill>
                  <a:schemeClr val="bg2">
                    <a:lumMod val="1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思源黑体" panose="020B0500000000000000" pitchFamily="34" charset="-122"/>
              </a:rPr>
              <a:t> </a:t>
            </a:r>
            <a:endParaRPr lang="zh-CN" altLang="en-US" sz="2100" kern="0" dirty="0">
              <a:solidFill>
                <a:schemeClr val="bg2">
                  <a:lumMod val="1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思源黑体" panose="020B05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82845"/>
            <a:ext cx="9144000" cy="18751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084388" y="2017236"/>
            <a:ext cx="497395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72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 大 家</a:t>
            </a:r>
            <a:endParaRPr lang="zh-CN" altLang="en-US" sz="72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觅知网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WPS 演示</Application>
  <PresentationFormat>宽屏</PresentationFormat>
  <Paragraphs>26</Paragraphs>
  <Slides>7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思源黑体</vt:lpstr>
      <vt:lpstr>黑体</vt:lpstr>
      <vt:lpstr>等线</vt:lpstr>
      <vt:lpstr>Arial Unicode MS</vt:lpstr>
      <vt:lpstr>觅知网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安徽信息工程学院教务处</dc:creator>
  <cp:lastModifiedBy>教务处</cp:lastModifiedBy>
  <cp:revision>2</cp:revision>
  <dcterms:created xsi:type="dcterms:W3CDTF">2021-01-12T07:57:00Z</dcterms:created>
  <dcterms:modified xsi:type="dcterms:W3CDTF">2021-01-15T05:37:40Z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